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19263-29D2-4FBA-8D2D-0C0F154A850C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222AE-67F3-42EB-B6AA-CB3319C1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222AE-67F3-42EB-B6AA-CB3319C19B0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5C90-7E88-4C4C-A758-841F0539E01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6778-1785-4811-9467-7C07060A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5C90-7E88-4C4C-A758-841F0539E01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6778-1785-4811-9467-7C07060A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5C90-7E88-4C4C-A758-841F0539E01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6778-1785-4811-9467-7C07060A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5C90-7E88-4C4C-A758-841F0539E01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6778-1785-4811-9467-7C07060A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5C90-7E88-4C4C-A758-841F0539E01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6778-1785-4811-9467-7C07060A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5C90-7E88-4C4C-A758-841F0539E01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6778-1785-4811-9467-7C07060A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5C90-7E88-4C4C-A758-841F0539E01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6778-1785-4811-9467-7C07060A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5C90-7E88-4C4C-A758-841F0539E01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6778-1785-4811-9467-7C07060A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5C90-7E88-4C4C-A758-841F0539E01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6778-1785-4811-9467-7C07060A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5C90-7E88-4C4C-A758-841F0539E01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6778-1785-4811-9467-7C07060A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5C90-7E88-4C4C-A758-841F0539E01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6778-1785-4811-9467-7C07060A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75C90-7E88-4C4C-A758-841F0539E011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6778-1785-4811-9467-7C07060A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0"/>
            <a:ext cx="4791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42291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62500"/>
            <a:ext cx="39528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4675" y="5676900"/>
            <a:ext cx="22193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43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3733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400"/>
            <a:ext cx="40767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81000"/>
            <a:ext cx="26479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2343150"/>
            <a:ext cx="4191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900" y="0"/>
            <a:ext cx="4229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3675" y="6019800"/>
            <a:ext cx="64103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1100" y="1524000"/>
            <a:ext cx="41529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1719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95799"/>
            <a:ext cx="1524000" cy="201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3886200"/>
            <a:ext cx="3886200" cy="217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814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5"/>
            <a:ext cx="41338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0"/>
            <a:ext cx="2971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10150" y="2362200"/>
            <a:ext cx="41338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41719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0"/>
            <a:ext cx="42672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0"/>
            <a:ext cx="42862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3250" y="3733800"/>
            <a:ext cx="21907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862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4048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0"/>
            <a:ext cx="376217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953000"/>
            <a:ext cx="63722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400801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6419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290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64103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900" y="0"/>
            <a:ext cx="4229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8725" y="990600"/>
            <a:ext cx="41052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815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3124200"/>
            <a:ext cx="41719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1" y="0"/>
            <a:ext cx="1295400" cy="228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57200"/>
            <a:ext cx="1981200" cy="146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362200"/>
            <a:ext cx="42100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338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0"/>
            <a:ext cx="41433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572000"/>
            <a:ext cx="1981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886200"/>
            <a:ext cx="22574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95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1295400"/>
            <a:ext cx="4095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8725" y="0"/>
            <a:ext cx="41052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114800"/>
            <a:ext cx="19907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64103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52400"/>
            <a:ext cx="31908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0"/>
            <a:ext cx="4191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0150" y="2133600"/>
            <a:ext cx="41338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00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42100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0"/>
            <a:ext cx="4191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743200"/>
            <a:ext cx="2228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624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21907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752600"/>
            <a:ext cx="4143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9425" y="0"/>
            <a:ext cx="23145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276600"/>
            <a:ext cx="42291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8600"/>
            <a:ext cx="3486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41052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40671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57800"/>
            <a:ext cx="22002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5257800"/>
            <a:ext cx="2286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48250" y="685800"/>
            <a:ext cx="40957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24450" y="2114550"/>
            <a:ext cx="40195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338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124200"/>
            <a:ext cx="40386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1100" y="0"/>
            <a:ext cx="41529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814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"/>
            <a:ext cx="2209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0"/>
            <a:ext cx="205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76800"/>
            <a:ext cx="4143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</Words>
  <Application>Microsoft Office PowerPoint</Application>
  <PresentationFormat>On-screen Show (4:3)</PresentationFormat>
  <Paragraphs>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 Bamford</dc:creator>
  <cp:lastModifiedBy>Carl Bamford</cp:lastModifiedBy>
  <cp:revision>4</cp:revision>
  <dcterms:created xsi:type="dcterms:W3CDTF">2014-01-09T11:30:10Z</dcterms:created>
  <dcterms:modified xsi:type="dcterms:W3CDTF">2014-01-12T04:03:54Z</dcterms:modified>
</cp:coreProperties>
</file>