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734C0-0BF4-4B38-A2F1-83BDC2BFAC49}" type="datetimeFigureOut">
              <a:rPr lang="en-US" smtClean="0"/>
              <a:pPr/>
              <a:t>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9FCC-4B61-4FF5-81F9-26541C884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Gill Sans MT" pitchFamily="34" charset="0"/>
              </a:rPr>
              <a:t>People in </a:t>
            </a:r>
            <a:r>
              <a:rPr lang="en-US" dirty="0" err="1" smtClean="0">
                <a:latin typeface="Gill Sans MT" pitchFamily="34" charset="0"/>
              </a:rPr>
              <a:t>organisations</a:t>
            </a:r>
            <a:endParaRPr lang="en-US" dirty="0">
              <a:latin typeface="Gill Sans M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Unit 2</a:t>
            </a:r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Management &amp; Leadership;</a:t>
            </a:r>
          </a:p>
          <a:p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Motivation;</a:t>
            </a:r>
          </a:p>
          <a:p>
            <a:r>
              <a:rPr lang="en-US" dirty="0" smtClean="0">
                <a:solidFill>
                  <a:srgbClr val="FF0000"/>
                </a:solidFill>
                <a:latin typeface="Gill Sans MT" pitchFamily="34" charset="0"/>
              </a:rPr>
              <a:t>HRM</a:t>
            </a:r>
            <a:endParaRPr lang="en-US" dirty="0">
              <a:solidFill>
                <a:srgbClr val="FF0000"/>
              </a:solidFill>
              <a:latin typeface="Gill Sans MT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6252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416242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3581400"/>
            <a:ext cx="1615542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86350" y="0"/>
            <a:ext cx="405765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733800"/>
            <a:ext cx="159604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00200" y="3810000"/>
            <a:ext cx="1600200" cy="135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5257800"/>
            <a:ext cx="39528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0" y="5791200"/>
            <a:ext cx="3200400" cy="902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5867400"/>
            <a:ext cx="1676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48387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2672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600200"/>
            <a:ext cx="41529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686425"/>
            <a:ext cx="2209800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43600"/>
            <a:ext cx="19431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57775" y="533400"/>
            <a:ext cx="40862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5448300"/>
            <a:ext cx="231457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05400" y="2133600"/>
            <a:ext cx="3952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81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41338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2266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6096000"/>
            <a:ext cx="3524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8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42005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0"/>
            <a:ext cx="4095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126473"/>
            <a:ext cx="2057400" cy="273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4038600"/>
            <a:ext cx="20193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5562600"/>
            <a:ext cx="2286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00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1962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4425" y="0"/>
            <a:ext cx="4219575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657600"/>
            <a:ext cx="22002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419600"/>
            <a:ext cx="13620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383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0"/>
            <a:ext cx="419100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220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2050" y="5257800"/>
            <a:ext cx="41719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481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2266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62600"/>
            <a:ext cx="19621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05375" y="0"/>
            <a:ext cx="42386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3962400"/>
            <a:ext cx="226695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00525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41243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62550"/>
            <a:ext cx="222885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14850" y="228600"/>
            <a:ext cx="462915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3505200"/>
            <a:ext cx="41719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48200" y="5181600"/>
            <a:ext cx="34480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0"/>
            <a:ext cx="4505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41433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572000"/>
            <a:ext cx="2238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2725" y="609600"/>
            <a:ext cx="2581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57775" y="1143000"/>
            <a:ext cx="4086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81600" y="4343400"/>
            <a:ext cx="228600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38400" y="5105400"/>
            <a:ext cx="1847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0"/>
            <a:ext cx="40862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609601"/>
            <a:ext cx="57150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762000"/>
            <a:ext cx="22764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1905000"/>
            <a:ext cx="3429000" cy="829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895600"/>
            <a:ext cx="1790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3505200"/>
            <a:ext cx="3657600" cy="203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5714354"/>
            <a:ext cx="1752600" cy="114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14800" y="3048000"/>
            <a:ext cx="5029200" cy="189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57400" y="5943600"/>
            <a:ext cx="18764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07224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14600"/>
            <a:ext cx="5334000" cy="190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19001"/>
            <a:ext cx="5253037" cy="2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10025" y="0"/>
            <a:ext cx="5133975" cy="235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752600"/>
            <a:ext cx="3544096" cy="56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5761693"/>
            <a:ext cx="1600200" cy="109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857875"/>
            <a:ext cx="37909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828800"/>
            <a:ext cx="32099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200" y="3124200"/>
            <a:ext cx="3181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6325" y="0"/>
            <a:ext cx="4257675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91100" y="3590925"/>
            <a:ext cx="41529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24600" y="5638800"/>
            <a:ext cx="2028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196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76400"/>
            <a:ext cx="41052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86200"/>
            <a:ext cx="41148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9600" y="0"/>
            <a:ext cx="1828800" cy="102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6324600"/>
            <a:ext cx="12096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0"/>
            <a:ext cx="196469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29200" y="1066800"/>
            <a:ext cx="3810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4495800"/>
            <a:ext cx="1905000" cy="62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38725" y="2057400"/>
            <a:ext cx="41052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34200" y="4343400"/>
            <a:ext cx="2133600" cy="23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62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22288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914400"/>
            <a:ext cx="41243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67000"/>
            <a:ext cx="36710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04800"/>
            <a:ext cx="1828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95800" y="2514600"/>
            <a:ext cx="41624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5334000"/>
            <a:ext cx="22860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896100" y="5486400"/>
            <a:ext cx="22479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14800" cy="334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2247900" cy="65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429000"/>
            <a:ext cx="1857375" cy="666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467225"/>
            <a:ext cx="4162425" cy="1552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62525" y="0"/>
            <a:ext cx="41814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05500" y="1676400"/>
            <a:ext cx="306603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24400" y="2514600"/>
            <a:ext cx="186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693090" y="4800600"/>
            <a:ext cx="445091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648200" y="3124200"/>
            <a:ext cx="193357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105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0"/>
            <a:ext cx="22574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57200"/>
            <a:ext cx="19812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13</Words>
  <Application>Microsoft Office PowerPoint</Application>
  <PresentationFormat>On-screen Show (4:3)</PresentationFormat>
  <Paragraphs>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People in organisations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People in organisations</dc:title>
  <dc:creator>Carl Bamford</dc:creator>
  <cp:lastModifiedBy>Carl Bamford</cp:lastModifiedBy>
  <cp:revision>8</cp:revision>
  <dcterms:created xsi:type="dcterms:W3CDTF">2014-01-12T08:41:41Z</dcterms:created>
  <dcterms:modified xsi:type="dcterms:W3CDTF">2014-01-12T09:34:11Z</dcterms:modified>
</cp:coreProperties>
</file>