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BE41-5202-4F5B-8202-867F81ADA3D9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6185-6DAE-4557-9B2A-0EB84531A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BE41-5202-4F5B-8202-867F81ADA3D9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6185-6DAE-4557-9B2A-0EB84531A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BE41-5202-4F5B-8202-867F81ADA3D9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6185-6DAE-4557-9B2A-0EB84531A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BE41-5202-4F5B-8202-867F81ADA3D9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6185-6DAE-4557-9B2A-0EB84531A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BE41-5202-4F5B-8202-867F81ADA3D9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6185-6DAE-4557-9B2A-0EB84531A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BE41-5202-4F5B-8202-867F81ADA3D9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6185-6DAE-4557-9B2A-0EB84531A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BE41-5202-4F5B-8202-867F81ADA3D9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6185-6DAE-4557-9B2A-0EB84531A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BE41-5202-4F5B-8202-867F81ADA3D9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6185-6DAE-4557-9B2A-0EB84531A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BE41-5202-4F5B-8202-867F81ADA3D9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6185-6DAE-4557-9B2A-0EB84531A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BE41-5202-4F5B-8202-867F81ADA3D9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6185-6DAE-4557-9B2A-0EB84531A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BE41-5202-4F5B-8202-867F81ADA3D9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6185-6DAE-4557-9B2A-0EB84531A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0BE41-5202-4F5B-8202-867F81ADA3D9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96185-6DAE-4557-9B2A-0EB84531A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219575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114800"/>
            <a:ext cx="22860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0"/>
            <a:ext cx="4105275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562600"/>
            <a:ext cx="227647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3632772" cy="1828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905000"/>
            <a:ext cx="3581400" cy="3099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0" y="0"/>
            <a:ext cx="4286250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1" y="5105400"/>
            <a:ext cx="1480809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62525" y="3276600"/>
            <a:ext cx="41814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91200" y="4648200"/>
            <a:ext cx="199072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2005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14900" y="0"/>
            <a:ext cx="4229100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5" y="3048000"/>
            <a:ext cx="4143375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257800"/>
            <a:ext cx="28003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33362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43200"/>
            <a:ext cx="299040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05375" y="0"/>
            <a:ext cx="4238625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67000" y="0"/>
            <a:ext cx="22860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67000" y="1905000"/>
            <a:ext cx="22955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53000" y="4876800"/>
            <a:ext cx="25336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6675" y="3505200"/>
            <a:ext cx="4124325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Carl Bamford</dc:creator>
  <cp:lastModifiedBy>Carl Bamford</cp:lastModifiedBy>
  <cp:revision>3</cp:revision>
  <dcterms:created xsi:type="dcterms:W3CDTF">2014-01-09T10:54:38Z</dcterms:created>
  <dcterms:modified xsi:type="dcterms:W3CDTF">2014-01-12T09:37:37Z</dcterms:modified>
</cp:coreProperties>
</file>