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0" r:id="rId7"/>
    <p:sldId id="261" r:id="rId8"/>
    <p:sldId id="264" r:id="rId9"/>
    <p:sldId id="265" r:id="rId10"/>
    <p:sldId id="271" r:id="rId11"/>
    <p:sldId id="270" r:id="rId12"/>
    <p:sldId id="269" r:id="rId13"/>
    <p:sldId id="266" r:id="rId14"/>
    <p:sldId id="267" r:id="rId15"/>
    <p:sldId id="268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42E-2AED-4F7F-A65B-E0AF872B6FA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15E-39C6-485B-924F-03FEF3487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42E-2AED-4F7F-A65B-E0AF872B6FA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15E-39C6-485B-924F-03FEF3487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42E-2AED-4F7F-A65B-E0AF872B6FA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15E-39C6-485B-924F-03FEF3487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42E-2AED-4F7F-A65B-E0AF872B6FA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15E-39C6-485B-924F-03FEF3487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42E-2AED-4F7F-A65B-E0AF872B6FA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15E-39C6-485B-924F-03FEF3487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42E-2AED-4F7F-A65B-E0AF872B6FA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15E-39C6-485B-924F-03FEF3487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42E-2AED-4F7F-A65B-E0AF872B6FA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15E-39C6-485B-924F-03FEF3487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42E-2AED-4F7F-A65B-E0AF872B6FA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15E-39C6-485B-924F-03FEF3487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42E-2AED-4F7F-A65B-E0AF872B6FA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15E-39C6-485B-924F-03FEF3487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42E-2AED-4F7F-A65B-E0AF872B6FA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15E-39C6-485B-924F-03FEF3487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42E-2AED-4F7F-A65B-E0AF872B6FA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B15E-39C6-485B-924F-03FEF3487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DD42E-2AED-4F7F-A65B-E0AF872B6FA8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2B15E-39C6-485B-924F-03FEF3487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2050" y="0"/>
            <a:ext cx="41719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2286000"/>
            <a:ext cx="4152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195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5410200"/>
            <a:ext cx="2361314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5410200"/>
            <a:ext cx="2238375" cy="98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32670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609600"/>
            <a:ext cx="3114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828800"/>
            <a:ext cx="31432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1"/>
            <a:ext cx="307529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609600"/>
            <a:ext cx="293345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531" y="533400"/>
            <a:ext cx="276246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505200"/>
            <a:ext cx="28956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7385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81000"/>
            <a:ext cx="258496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0174" y="457200"/>
            <a:ext cx="283382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627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65055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005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39909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0"/>
            <a:ext cx="2228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3475" y="838200"/>
            <a:ext cx="42005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4572000"/>
            <a:ext cx="2000250" cy="199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386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3950" y="0"/>
            <a:ext cx="4210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066800"/>
            <a:ext cx="39909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362200"/>
            <a:ext cx="1714500" cy="47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95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7613"/>
            <a:ext cx="3971925" cy="49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675" y="0"/>
            <a:ext cx="1838325" cy="130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447800"/>
            <a:ext cx="4152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152400"/>
            <a:ext cx="22479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2362200"/>
            <a:ext cx="41338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4876800"/>
            <a:ext cx="2305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338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21812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29200"/>
            <a:ext cx="1847850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3875" y="0"/>
            <a:ext cx="48101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8725" y="533400"/>
            <a:ext cx="41052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657600"/>
            <a:ext cx="22193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40195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6172200"/>
            <a:ext cx="1743075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5625" y="0"/>
            <a:ext cx="22383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5375" y="1752600"/>
            <a:ext cx="42386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1100" y="4724400"/>
            <a:ext cx="4152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52400"/>
            <a:ext cx="2266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005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57800"/>
            <a:ext cx="2228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5486400"/>
            <a:ext cx="1828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325" y="0"/>
            <a:ext cx="42576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2286000"/>
            <a:ext cx="37147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3810000"/>
            <a:ext cx="18288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81000"/>
            <a:ext cx="22193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719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4050"/>
            <a:ext cx="42386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04800"/>
            <a:ext cx="195262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495800"/>
            <a:ext cx="22193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3438525"/>
            <a:ext cx="22955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1066800"/>
            <a:ext cx="1819275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2050" y="0"/>
            <a:ext cx="41719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483585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8250" y="4953000"/>
            <a:ext cx="40957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648200"/>
            <a:ext cx="2209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4572000"/>
            <a:ext cx="222885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On-screen Show (4:3)</PresentationFormat>
  <Paragraphs>0</Paragraphs>
  <Slides>15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 Bamford</dc:creator>
  <cp:lastModifiedBy>123</cp:lastModifiedBy>
  <cp:revision>8</cp:revision>
  <dcterms:created xsi:type="dcterms:W3CDTF">2014-01-01T05:52:59Z</dcterms:created>
  <dcterms:modified xsi:type="dcterms:W3CDTF">2014-01-01T23:26:52Z</dcterms:modified>
</cp:coreProperties>
</file>