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BAD2B-3FB8-43D9-B021-DEAF6BFC679D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65858-0AA3-4311-B783-4A1DC99BF0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B964D-12D7-4AC7-A43D-DCC4A34653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63F2-EB38-4B1D-B07A-1D7C4ECF045C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8AE83-FC96-489D-8554-4AB7B8068A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Budgeting revision – A2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291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5875" y="0"/>
            <a:ext cx="404812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229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62200"/>
            <a:ext cx="4143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0"/>
            <a:ext cx="417195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3657600" cy="379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0"/>
            <a:ext cx="199598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819525"/>
            <a:ext cx="41910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Budgeting revision – A2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 revision – A2</dc:title>
  <dc:creator>Carl Bamford</dc:creator>
  <cp:lastModifiedBy>Carl Bamford</cp:lastModifiedBy>
  <cp:revision>1</cp:revision>
  <dcterms:created xsi:type="dcterms:W3CDTF">2014-01-12T04:12:54Z</dcterms:created>
  <dcterms:modified xsi:type="dcterms:W3CDTF">2014-01-12T04:14:01Z</dcterms:modified>
</cp:coreProperties>
</file>