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57" r:id="rId7"/>
    <p:sldId id="258" r:id="rId8"/>
    <p:sldId id="259" r:id="rId9"/>
    <p:sldId id="260" r:id="rId10"/>
    <p:sldId id="261" r:id="rId11"/>
    <p:sldId id="281" r:id="rId12"/>
    <p:sldId id="274" r:id="rId13"/>
    <p:sldId id="262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68" r:id="rId23"/>
    <p:sldId id="263" r:id="rId24"/>
    <p:sldId id="26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2F29-A38D-4F6D-B629-F58B074C980C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612-C57B-4A77-BB05-9892364F7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2F29-A38D-4F6D-B629-F58B074C980C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612-C57B-4A77-BB05-9892364F7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2F29-A38D-4F6D-B629-F58B074C980C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612-C57B-4A77-BB05-9892364F7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2F29-A38D-4F6D-B629-F58B074C980C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612-C57B-4A77-BB05-9892364F7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2F29-A38D-4F6D-B629-F58B074C980C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612-C57B-4A77-BB05-9892364F7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2F29-A38D-4F6D-B629-F58B074C980C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612-C57B-4A77-BB05-9892364F7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2F29-A38D-4F6D-B629-F58B074C980C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612-C57B-4A77-BB05-9892364F7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2F29-A38D-4F6D-B629-F58B074C980C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612-C57B-4A77-BB05-9892364F7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2F29-A38D-4F6D-B629-F58B074C980C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612-C57B-4A77-BB05-9892364F7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2F29-A38D-4F6D-B629-F58B074C980C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612-C57B-4A77-BB05-9892364F7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2F29-A38D-4F6D-B629-F58B074C980C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4612-C57B-4A77-BB05-9892364F7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82F29-A38D-4F6D-B629-F58B074C980C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F4612-C57B-4A77-BB05-9892364F72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png"/><Relationship Id="rId4" Type="http://schemas.openxmlformats.org/officeDocument/2006/relationships/image" Target="../media/image1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Marketing revision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42100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22479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43225"/>
            <a:ext cx="41719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2098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950029"/>
            <a:ext cx="4683244" cy="390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0"/>
            <a:ext cx="457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62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556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52424"/>
            <a:ext cx="4467225" cy="22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 research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719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600"/>
            <a:ext cx="2209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5556" y="1"/>
            <a:ext cx="382844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3962400"/>
            <a:ext cx="1371600" cy="86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7325" y="4738633"/>
            <a:ext cx="3876675" cy="211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19675"/>
            <a:ext cx="4953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50292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810000"/>
            <a:ext cx="1676400" cy="116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62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0"/>
            <a:ext cx="3581400" cy="435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33800"/>
            <a:ext cx="174206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4987" y="4267200"/>
            <a:ext cx="3529013" cy="243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6051452"/>
            <a:ext cx="1600200" cy="73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6764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3810000"/>
            <a:ext cx="1590675" cy="42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52600" y="6068367"/>
            <a:ext cx="1352550" cy="71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0" y="3581400"/>
            <a:ext cx="5105400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0"/>
            <a:ext cx="34575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3400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200400"/>
            <a:ext cx="33909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267200"/>
            <a:ext cx="31432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48006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64198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22764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3475" y="0"/>
            <a:ext cx="42005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22288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4572000"/>
            <a:ext cx="3857625" cy="206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529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2276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57400"/>
            <a:ext cx="41624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066800"/>
            <a:ext cx="2238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4425" y="0"/>
            <a:ext cx="42195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4495800"/>
            <a:ext cx="64008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767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2362200"/>
            <a:ext cx="41719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67200"/>
            <a:ext cx="2286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2525" y="0"/>
            <a:ext cx="4181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3475" y="1495425"/>
            <a:ext cx="42005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267200"/>
            <a:ext cx="2257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4495800"/>
            <a:ext cx="1981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41814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0"/>
            <a:ext cx="22574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4900" y="914400"/>
            <a:ext cx="422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40100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0"/>
            <a:ext cx="22479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305550"/>
            <a:ext cx="61055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2400" cy="100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143000"/>
            <a:ext cx="4038600" cy="320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9600"/>
            <a:ext cx="3971226" cy="234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0"/>
            <a:ext cx="41814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514600"/>
            <a:ext cx="3886200" cy="160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4381500"/>
            <a:ext cx="4953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767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2386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0"/>
            <a:ext cx="41148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590800"/>
            <a:ext cx="40862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86200"/>
            <a:ext cx="22479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3962400"/>
            <a:ext cx="2238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2247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3743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561148"/>
            <a:ext cx="1981200" cy="96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3733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419600"/>
            <a:ext cx="4038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5081" y="2743200"/>
            <a:ext cx="289891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1575" y="0"/>
            <a:ext cx="41624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91257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715000"/>
            <a:ext cx="1590675" cy="9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71801"/>
            <a:ext cx="3733800" cy="27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7150" y="1066800"/>
            <a:ext cx="5276850" cy="131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95875" y="2438400"/>
            <a:ext cx="4048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4810125"/>
            <a:ext cx="2009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038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41338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914400"/>
            <a:ext cx="41148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19600"/>
            <a:ext cx="22479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4419600"/>
            <a:ext cx="22574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5457825"/>
            <a:ext cx="20288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2295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40767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4105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886450"/>
            <a:ext cx="2247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1100" y="152400"/>
            <a:ext cx="41529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5" y="2514600"/>
            <a:ext cx="4143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4425" y="0"/>
            <a:ext cx="4219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529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" y="2362200"/>
            <a:ext cx="4143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447800"/>
            <a:ext cx="41243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91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0"/>
            <a:ext cx="41529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362200"/>
            <a:ext cx="23050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038600"/>
            <a:ext cx="22764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25" y="0"/>
            <a:ext cx="39528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243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1719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00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40671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0"/>
            <a:ext cx="22288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0"/>
            <a:ext cx="2286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957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0"/>
            <a:ext cx="42005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41814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819104"/>
            <a:ext cx="1828800" cy="103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838200"/>
            <a:ext cx="23336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624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0"/>
            <a:ext cx="23241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65055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209800"/>
            <a:ext cx="4248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457200"/>
            <a:ext cx="1676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22479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3619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4133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581400"/>
            <a:ext cx="1905000" cy="188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0"/>
            <a:ext cx="445325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038600"/>
            <a:ext cx="3466465" cy="146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814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343400"/>
            <a:ext cx="1838325" cy="137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800600"/>
            <a:ext cx="3781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228600"/>
            <a:ext cx="4143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1975" y="1828800"/>
            <a:ext cx="41624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29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05000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67000"/>
            <a:ext cx="4648200" cy="100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F:\Carl Bamford 2013-2014\Business studies images\Business images\Market simplified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3886200"/>
            <a:ext cx="563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41529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514600"/>
            <a:ext cx="2057400" cy="140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9650" y="0"/>
            <a:ext cx="43243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199" y="4038600"/>
            <a:ext cx="2209801" cy="111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2971800"/>
            <a:ext cx="25431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5105400"/>
            <a:ext cx="19907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114800"/>
            <a:ext cx="4800600" cy="209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</Words>
  <Application>Microsoft Office PowerPoint</Application>
  <PresentationFormat>On-screen Show (4:3)</PresentationFormat>
  <Paragraphs>2</Paragraphs>
  <Slides>30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Marketing revision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Market research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revision</dc:title>
  <dc:creator>Carl Bamford</dc:creator>
  <cp:lastModifiedBy>Carl Bamford</cp:lastModifiedBy>
  <cp:revision>15</cp:revision>
  <dcterms:created xsi:type="dcterms:W3CDTF">2013-12-26T10:36:02Z</dcterms:created>
  <dcterms:modified xsi:type="dcterms:W3CDTF">2014-01-12T09:48:27Z</dcterms:modified>
</cp:coreProperties>
</file>