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B200-DBB1-457A-92EE-4A57A858FD6A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EEDC-F87B-4E6A-8EC4-A958599E73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238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171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0"/>
            <a:ext cx="4048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648200"/>
            <a:ext cx="2333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724400"/>
            <a:ext cx="22479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1075"/>
            <a:ext cx="173793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7150"/>
            <a:ext cx="4114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876800"/>
            <a:ext cx="1857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867400"/>
            <a:ext cx="2200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4425" y="1476375"/>
            <a:ext cx="4143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886200"/>
            <a:ext cx="3905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100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2667000" cy="48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810000" cy="30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886200" cy="177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98327"/>
            <a:ext cx="3962400" cy="188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0"/>
            <a:ext cx="22288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0"/>
            <a:ext cx="2257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676400"/>
            <a:ext cx="2257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4248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0"/>
            <a:ext cx="4067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3950" y="2362200"/>
            <a:ext cx="4210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5257800"/>
            <a:ext cx="3810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114800"/>
            <a:ext cx="1905000" cy="91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197485"/>
            <a:ext cx="2057400" cy="8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9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2209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171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57400"/>
            <a:ext cx="2266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243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6400"/>
            <a:ext cx="22193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209800"/>
            <a:ext cx="5334000" cy="257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9675" y="228600"/>
            <a:ext cx="4124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334000"/>
            <a:ext cx="2200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6100" y="1447800"/>
            <a:ext cx="2247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3475" y="5486400"/>
            <a:ext cx="4200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57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2200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133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0767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057400"/>
            <a:ext cx="2247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657600"/>
            <a:ext cx="4114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67200"/>
            <a:ext cx="35974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7431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162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743200"/>
            <a:ext cx="2238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634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210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209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086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495800"/>
            <a:ext cx="17049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00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76200"/>
            <a:ext cx="4152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4133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Bamford</dc:creator>
  <cp:lastModifiedBy>Carl Bamford</cp:lastModifiedBy>
  <cp:revision>3</cp:revision>
  <dcterms:created xsi:type="dcterms:W3CDTF">2014-01-09T11:04:58Z</dcterms:created>
  <dcterms:modified xsi:type="dcterms:W3CDTF">2014-01-09T11:28:18Z</dcterms:modified>
</cp:coreProperties>
</file>